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0" r:id="rId5"/>
    <p:sldId id="26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9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Martin" userId="756210861907937a" providerId="LiveId" clId="{2BAE29E9-B3AE-46E4-8E73-2D8E4B752DD7}"/>
    <pc:docChg chg="modSld">
      <pc:chgData name="Mike Martin" userId="756210861907937a" providerId="LiveId" clId="{2BAE29E9-B3AE-46E4-8E73-2D8E4B752DD7}" dt="2017-04-18T12:25:24.651" v="2" actId="0"/>
      <pc:docMkLst>
        <pc:docMk/>
      </pc:docMkLst>
      <pc:sldChg chg="addSp modSp">
        <pc:chgData name="Mike Martin" userId="756210861907937a" providerId="LiveId" clId="{2BAE29E9-B3AE-46E4-8E73-2D8E4B752DD7}" dt="2017-04-18T12:25:24.651" v="2" actId="0"/>
        <pc:sldMkLst>
          <pc:docMk/>
          <pc:sldMk cId="2788267462" sldId="259"/>
        </pc:sldMkLst>
        <pc:spChg chg="add">
          <ac:chgData name="Mike Martin" userId="756210861907937a" providerId="LiveId" clId="{2BAE29E9-B3AE-46E4-8E73-2D8E4B752DD7}" dt="2017-04-18T12:21:38.769" v="0" actId="0"/>
          <ac:spMkLst>
            <pc:docMk/>
            <pc:sldMk cId="2788267462" sldId="259"/>
            <ac:spMk id="15" creationId="{D5FE5993-C5B8-47A4-892F-8315F6CBBC9A}"/>
          </ac:spMkLst>
        </pc:spChg>
        <pc:spChg chg="add mod">
          <ac:chgData name="Mike Martin" userId="756210861907937a" providerId="LiveId" clId="{2BAE29E9-B3AE-46E4-8E73-2D8E4B752DD7}" dt="2017-04-18T12:25:24.651" v="2" actId="0"/>
          <ac:spMkLst>
            <pc:docMk/>
            <pc:sldMk cId="2788267462" sldId="259"/>
            <ac:spMk id="12" creationId="{CDBFFF62-C9B5-4C03-A0DA-2B2726B2C55E}"/>
          </ac:spMkLst>
        </pc:spChg>
        <pc:picChg chg="add">
          <ac:chgData name="Mike Martin" userId="756210861907937a" providerId="LiveId" clId="{2BAE29E9-B3AE-46E4-8E73-2D8E4B752DD7}" dt="2017-04-18T12:21:38.769" v="0" actId="0"/>
          <ac:picMkLst>
            <pc:docMk/>
            <pc:sldMk cId="2788267462" sldId="259"/>
            <ac:picMk id="17" creationId="{B6E080B8-4A59-4DD4-8D61-F1E9CEBA630A}"/>
          </ac:picMkLst>
        </pc:picChg>
        <pc:picChg chg="add">
          <ac:chgData name="Mike Martin" userId="756210861907937a" providerId="LiveId" clId="{2BAE29E9-B3AE-46E4-8E73-2D8E4B752DD7}" dt="2017-04-18T12:24:19.905" v="1" actId="0"/>
          <ac:picMkLst>
            <pc:docMk/>
            <pc:sldMk cId="2788267462" sldId="259"/>
            <ac:picMk id="18" creationId="{2D3D6532-E48A-4779-A39C-8D250F239392}"/>
          </ac:picMkLst>
        </pc:picChg>
        <pc:picChg chg="add">
          <ac:chgData name="Mike Martin" userId="756210861907937a" providerId="LiveId" clId="{2BAE29E9-B3AE-46E4-8E73-2D8E4B752DD7}" dt="2017-04-18T12:21:38.769" v="0" actId="0"/>
          <ac:picMkLst>
            <pc:docMk/>
            <pc:sldMk cId="2788267462" sldId="259"/>
            <ac:picMk id="16" creationId="{DB98FFB3-2280-438D-BA4D-ADA6804249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84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4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9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4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7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77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6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28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1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C408F-DF0D-4580-9F48-C473147CA8AF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0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w.ly/xaLU30aWAe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www.cloudmonix.com/" TargetMode="External"/><Relationship Id="rId7" Type="http://schemas.openxmlformats.org/officeDocument/2006/relationships/hyperlink" Target="http://www.opsgility.com/" TargetMode="External"/><Relationship Id="rId12" Type="http://schemas.openxmlformats.org/officeDocument/2006/relationships/image" Target="../media/image12.png"/><Relationship Id="rId2" Type="http://schemas.openxmlformats.org/officeDocument/2006/relationships/hyperlink" Target="https://facetflow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ervicebus360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://www.sqlsentry.com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://www.sentryone.com/" TargetMode="Externa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myget.org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qlsentry.com/products/performanceadvisor/azuredb?utm_source=global-azure-bootcamp&amp;utm_medium=event&amp;utm_campaign=global-azure-bootcamp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/>
              <a:t>Welcome to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8816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 I A M 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95" y="520946"/>
            <a:ext cx="7945210" cy="53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16" y="5638826"/>
            <a:ext cx="1806182" cy="12191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615504"/>
            <a:ext cx="12191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BE" sz="8000" dirty="0">
                <a:hlinkClick r:id="rId3"/>
              </a:rPr>
              <a:t>http://ow.ly/xaLU30aWAeL</a:t>
            </a:r>
            <a:r>
              <a:rPr lang="nl-BE" sz="8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846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16" y="5638826"/>
            <a:ext cx="1806182" cy="1219173"/>
          </a:xfrm>
          <a:prstGeom prst="rect">
            <a:avLst/>
          </a:prstGeom>
        </p:spPr>
      </p:pic>
      <p:pic>
        <p:nvPicPr>
          <p:cNvPr id="3" name="Welcome">
            <a:hlinkClick r:id="" action="ppaction://media"/>
            <a:extLst>
              <a:ext uri="{FF2B5EF4-FFF2-40B4-BE49-F238E27FC236}">
                <a16:creationId xmlns:a16="http://schemas.microsoft.com/office/drawing/2014/main" id="{FC9B6F5C-B268-413E-9612-5A5D776907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0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9088" y="2309136"/>
            <a:ext cx="4685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2017 Global Sponsors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850" y="506451"/>
            <a:ext cx="3348207" cy="10731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835879" y="6215992"/>
            <a:ext cx="681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Make sure to ask the organizers for the “Stuff We All Get” information!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1" b="22015"/>
          <a:stretch/>
        </p:blipFill>
        <p:spPr>
          <a:xfrm>
            <a:off x="8907657" y="1317811"/>
            <a:ext cx="2969428" cy="16992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0" y="3386093"/>
            <a:ext cx="4646158" cy="9528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" y="1039906"/>
            <a:ext cx="3600434" cy="10032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00FE83-B74B-447D-BA9C-0F1A23D497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16" y="5638826"/>
            <a:ext cx="1806182" cy="1219173"/>
          </a:xfrm>
          <a:prstGeom prst="rect">
            <a:avLst/>
          </a:prstGeom>
        </p:spPr>
      </p:pic>
      <p:pic>
        <p:nvPicPr>
          <p:cNvPr id="21" name="Picture 20" descr="C:\Users\Mike\AppData\Local\Microsoft\Windows\INetCache\Content.Word\SentryOne-logo-300px.png">
            <a:extLst>
              <a:ext uri="{FF2B5EF4-FFF2-40B4-BE49-F238E27FC236}">
                <a16:creationId xmlns:a16="http://schemas.microsoft.com/office/drawing/2014/main" id="{F7ED822C-9D0A-4C9A-A1B5-B08C3B186E7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11" y="5155061"/>
            <a:ext cx="3964940" cy="68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2592A8B3-9CB7-41AA-B644-25AE0333A6ED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22" y="3420669"/>
            <a:ext cx="2420470" cy="2196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81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356213" y="6162204"/>
            <a:ext cx="14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Local Sponsor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00FE83-B74B-447D-BA9C-0F1A23D497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16" y="5638826"/>
            <a:ext cx="1806182" cy="12191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97" y="2350006"/>
            <a:ext cx="10159005" cy="21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733153"/>
              </p:ext>
            </p:extLst>
          </p:nvPr>
        </p:nvGraphicFramePr>
        <p:xfrm>
          <a:off x="2724150" y="561232"/>
          <a:ext cx="9029700" cy="396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62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Sponsor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Offering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Cloudmonix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>
                          <a:effectLst/>
                          <a:hlinkClick r:id="rId2"/>
                        </a:rPr>
                        <a:t>https://cloudmonix.com/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hlinkClick r:id="rId3"/>
                        </a:rPr>
                        <a:t>Cloudmonix</a:t>
                      </a:r>
                      <a:r>
                        <a:rPr lang="en-US" sz="2000" dirty="0">
                          <a:effectLst/>
                        </a:rPr>
                        <a:t> offers 1 full month of unlimited monitoring under the Ultimate plan.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SentryOne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4"/>
                        </a:rPr>
                        <a:t>http://www.sentryone.com/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r>
                        <a:rPr lang="nl-BE" sz="2000" dirty="0">
                          <a:effectLst/>
                          <a:hlinkClick r:id="rId5"/>
                        </a:rPr>
                        <a:t>SQL Sentry</a:t>
                      </a:r>
                      <a:r>
                        <a:rPr lang="nl-BE" sz="2000" dirty="0">
                          <a:effectLst/>
                        </a:rPr>
                        <a:t> offers an extended evaluation for every </a:t>
                      </a:r>
                      <a:r>
                        <a:rPr lang="nl-BE" sz="2000" dirty="0" err="1">
                          <a:effectLst/>
                        </a:rPr>
                        <a:t>attendee</a:t>
                      </a:r>
                      <a:r>
                        <a:rPr lang="nl-BE" sz="2000" dirty="0">
                          <a:effectLst/>
                        </a:rPr>
                        <a:t>.</a:t>
                      </a: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ServiceBus360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6"/>
                        </a:rPr>
                        <a:t>http://www.servicebus360.com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hlinkClick r:id="rId6"/>
                        </a:rPr>
                        <a:t>Servicebus360</a:t>
                      </a:r>
                      <a:r>
                        <a:rPr lang="en-US" sz="2000" dirty="0">
                          <a:effectLst/>
                        </a:rPr>
                        <a:t> offers an extended license until September 30 for all attendees, and this for 3 namespaces, 3 alarms per namespace, 3 resources per namespace to monitor and 2 users.</a:t>
                      </a: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279315004"/>
                  </a:ext>
                </a:extLst>
              </a:tr>
              <a:tr h="280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OpsGility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7"/>
                        </a:rPr>
                        <a:t>http://www.Opsgility.com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57422" marR="57422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hlinkClick r:id="rId7"/>
                        </a:rPr>
                        <a:t>Opsgility</a:t>
                      </a:r>
                      <a:r>
                        <a:rPr lang="en-US" sz="2000" dirty="0">
                          <a:effectLst/>
                        </a:rPr>
                        <a:t> offers a 30 day subscription free trial for all attendees.</a:t>
                      </a:r>
                    </a:p>
                  </a:txBody>
                  <a:tcPr marL="57422" marR="57422" marT="0" marB="0"/>
                </a:tc>
                <a:extLst>
                  <a:ext uri="{0D108BD9-81ED-4DB2-BD59-A6C34878D82A}">
                    <a16:rowId xmlns:a16="http://schemas.microsoft.com/office/drawing/2014/main" val="170742063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35879" y="6215992"/>
            <a:ext cx="681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sure to ask the organizers for the “Stuff We All Get” information!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3269" y="0"/>
            <a:ext cx="3156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Stuff We All Get</a:t>
            </a:r>
          </a:p>
        </p:txBody>
      </p:sp>
      <p:pic>
        <p:nvPicPr>
          <p:cNvPr id="1044" name="Picture 20" descr="CloudMonix-Orange-cropp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7" y="919172"/>
            <a:ext cx="2381298" cy="4857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FB916C-68FD-4EAB-9050-741974400D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16" y="5638826"/>
            <a:ext cx="1806182" cy="1219173"/>
          </a:xfrm>
          <a:prstGeom prst="rect">
            <a:avLst/>
          </a:prstGeom>
        </p:spPr>
      </p:pic>
      <p:pic>
        <p:nvPicPr>
          <p:cNvPr id="12" name="Picture 11" descr="C:\Users\Mike\AppData\Local\Microsoft\Windows\INetCache\Content.Word\SentryOne-logo-300px.png">
            <a:extLst>
              <a:ext uri="{FF2B5EF4-FFF2-40B4-BE49-F238E27FC236}">
                <a16:creationId xmlns:a16="http://schemas.microsoft.com/office/drawing/2014/main" id="{1E8D2F85-100B-457E-B4C2-85724A6B687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7" y="1933485"/>
            <a:ext cx="2386558" cy="41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Mike\AppData\Local\Microsoft\Windows\INetCache\Content.Word\servicebus360_logo_blue.png">
            <a:extLst>
              <a:ext uri="{FF2B5EF4-FFF2-40B4-BE49-F238E27FC236}">
                <a16:creationId xmlns:a16="http://schemas.microsoft.com/office/drawing/2014/main" id="{80B578EA-FECF-4365-B7B3-53A3E8D08896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26" y="2806834"/>
            <a:ext cx="2297417" cy="292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Mike\AppData\Local\Microsoft\Windows\INetCache\Content.Word\Color Logo with Tagline - New Design.png">
            <a:extLst>
              <a:ext uri="{FF2B5EF4-FFF2-40B4-BE49-F238E27FC236}">
                <a16:creationId xmlns:a16="http://schemas.microsoft.com/office/drawing/2014/main" id="{681B0DF1-56A7-45F6-80BD-89EE6AF88DF6}"/>
              </a:ext>
            </a:extLst>
          </p:cNvPr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38"/>
          <a:stretch/>
        </p:blipFill>
        <p:spPr bwMode="auto">
          <a:xfrm>
            <a:off x="327627" y="3890695"/>
            <a:ext cx="2297417" cy="632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83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12759" y="352926"/>
            <a:ext cx="2457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Raffle Prizes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22091" y="1496902"/>
            <a:ext cx="7869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Winner: One license </a:t>
            </a:r>
            <a:r>
              <a:rPr lang="en-US" dirty="0" err="1"/>
              <a:t>choosen</a:t>
            </a:r>
            <a:r>
              <a:rPr lang="en-US" dirty="0"/>
              <a:t> from </a:t>
            </a:r>
            <a:r>
              <a:rPr lang="en-US" dirty="0" err="1"/>
              <a:t>ReSharper</a:t>
            </a:r>
            <a:r>
              <a:rPr lang="en-US" dirty="0"/>
              <a:t>, </a:t>
            </a:r>
            <a:r>
              <a:rPr lang="en-US" dirty="0" err="1"/>
              <a:t>dotTrace</a:t>
            </a:r>
            <a:r>
              <a:rPr lang="en-US" dirty="0"/>
              <a:t> Memory, </a:t>
            </a:r>
            <a:r>
              <a:rPr lang="en-US" dirty="0" err="1"/>
              <a:t>dotTrace</a:t>
            </a:r>
            <a:r>
              <a:rPr lang="en-US" dirty="0"/>
              <a:t> Performance, </a:t>
            </a:r>
            <a:r>
              <a:rPr lang="en-US" dirty="0" err="1"/>
              <a:t>dotCover</a:t>
            </a:r>
            <a:r>
              <a:rPr lang="en-US" dirty="0"/>
              <a:t>, </a:t>
            </a:r>
            <a:r>
              <a:rPr lang="en-US" dirty="0" err="1"/>
              <a:t>dotPeek</a:t>
            </a:r>
            <a:r>
              <a:rPr lang="en-US" dirty="0"/>
              <a:t>, </a:t>
            </a:r>
            <a:r>
              <a:rPr lang="en-US" dirty="0" err="1"/>
              <a:t>PhpStorm</a:t>
            </a:r>
            <a:r>
              <a:rPr lang="en-US" dirty="0"/>
              <a:t>, </a:t>
            </a:r>
            <a:r>
              <a:rPr lang="en-US" dirty="0" err="1"/>
              <a:t>PyCharm</a:t>
            </a:r>
            <a:r>
              <a:rPr lang="en-US" dirty="0"/>
              <a:t>, IntelliJ IDEA, </a:t>
            </a:r>
            <a:r>
              <a:rPr lang="en-US" dirty="0" err="1"/>
              <a:t>AppCode</a:t>
            </a:r>
            <a:r>
              <a:rPr lang="en-US" dirty="0"/>
              <a:t>, WebStorm, </a:t>
            </a:r>
            <a:r>
              <a:rPr lang="en-US" dirty="0" err="1"/>
              <a:t>RubyMine</a:t>
            </a:r>
            <a:endParaRPr lang="en-US" dirty="0"/>
          </a:p>
          <a:p>
            <a:r>
              <a:rPr lang="en-US" b="1" dirty="0"/>
              <a:t>You’ll receive a voucher with a code from the organizers.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95" y="3939403"/>
            <a:ext cx="2462352" cy="7892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22089" y="3939403"/>
            <a:ext cx="786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hlinkClick r:id="rId3" tooltip="MyGet"/>
              </a:rPr>
              <a:t>MyGet</a:t>
            </a:r>
            <a:r>
              <a:rPr lang="en-US" dirty="0">
                <a:solidFill>
                  <a:schemeClr val="dk1"/>
                </a:solidFill>
              </a:rPr>
              <a:t> is offering a free Starter subscription for 1 year for 1 attendee per location</a:t>
            </a:r>
            <a:r>
              <a:rPr lang="en-US" dirty="0"/>
              <a:t>.</a:t>
            </a:r>
          </a:p>
          <a:p>
            <a:r>
              <a:rPr lang="en-US" b="1" dirty="0"/>
              <a:t>Give your Full name and email to the Organizers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5" b="23062"/>
          <a:stretch/>
        </p:blipFill>
        <p:spPr>
          <a:xfrm>
            <a:off x="2163721" y="1590261"/>
            <a:ext cx="1980826" cy="1040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00624C-0410-4AB7-B50F-B06EBCD628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16" y="5638826"/>
            <a:ext cx="1806182" cy="12191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BFFF62-C9B5-4C03-A0DA-2B2726B2C55E}"/>
              </a:ext>
            </a:extLst>
          </p:cNvPr>
          <p:cNvSpPr txBox="1"/>
          <p:nvPr/>
        </p:nvSpPr>
        <p:spPr>
          <a:xfrm>
            <a:off x="4322092" y="2813283"/>
            <a:ext cx="7869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Winner: a 1 year license of </a:t>
            </a:r>
            <a:r>
              <a:rPr lang="nl-BE" b="1" dirty="0" err="1"/>
              <a:t>DBSentry</a:t>
            </a:r>
            <a:r>
              <a:rPr lang="nl-BE" b="1" dirty="0"/>
              <a:t> (</a:t>
            </a:r>
            <a:r>
              <a:rPr lang="nl-BE" b="1" dirty="0" err="1"/>
              <a:t>formerly</a:t>
            </a:r>
            <a:r>
              <a:rPr lang="nl-BE" b="1" dirty="0"/>
              <a:t> </a:t>
            </a:r>
            <a:r>
              <a:rPr lang="en-US" dirty="0">
                <a:hlinkClick r:id="rId6"/>
              </a:rPr>
              <a:t>Performance Advisor for Azure SQL Database</a:t>
            </a:r>
            <a:r>
              <a:rPr lang="en-US" dirty="0"/>
              <a:t>) for raffle per location.</a:t>
            </a:r>
          </a:p>
          <a:p>
            <a:r>
              <a:rPr lang="en-US" b="1" dirty="0"/>
              <a:t>Give your Full name and email to the Organizers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E5993-C5B8-47A4-892F-8315F6CBBC9A}"/>
              </a:ext>
            </a:extLst>
          </p:cNvPr>
          <p:cNvSpPr txBox="1"/>
          <p:nvPr/>
        </p:nvSpPr>
        <p:spPr>
          <a:xfrm>
            <a:off x="4322091" y="5091459"/>
            <a:ext cx="786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offer 3 12-month subscriptions per GAB Location.</a:t>
            </a:r>
          </a:p>
          <a:p>
            <a:r>
              <a:rPr lang="en-US" b="1" dirty="0"/>
              <a:t>Give your Full name, email phone and company to the Organizers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E080B8-4A59-4DD4-8D61-F1E9CEBA63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8" y="5096637"/>
            <a:ext cx="2423689" cy="675332"/>
          </a:xfrm>
          <a:prstGeom prst="rect">
            <a:avLst/>
          </a:prstGeom>
        </p:spPr>
      </p:pic>
      <p:pic>
        <p:nvPicPr>
          <p:cNvPr id="18" name="Picture 17" descr="C:\Users\Mike\AppData\Local\Microsoft\Windows\INetCache\Content.Word\SentryOne-logo-300px.png">
            <a:extLst>
              <a:ext uri="{FF2B5EF4-FFF2-40B4-BE49-F238E27FC236}">
                <a16:creationId xmlns:a16="http://schemas.microsoft.com/office/drawing/2014/main" id="{2D3D6532-E48A-4779-A39C-8D250F23939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00" y="3087479"/>
            <a:ext cx="2386558" cy="414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26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252</Words>
  <Application>Microsoft Office PowerPoint</Application>
  <PresentationFormat>Widescreen</PresentationFormat>
  <Paragraphs>33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Welcome!</vt:lpstr>
      <vt:lpstr>Welcome!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Wood</dc:creator>
  <cp:lastModifiedBy>Richie Rump</cp:lastModifiedBy>
  <cp:revision>48</cp:revision>
  <dcterms:created xsi:type="dcterms:W3CDTF">2014-03-24T01:30:59Z</dcterms:created>
  <dcterms:modified xsi:type="dcterms:W3CDTF">2017-04-21T20:50:31Z</dcterms:modified>
</cp:coreProperties>
</file>